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83" r:id="rId3"/>
    <p:sldId id="286" r:id="rId4"/>
    <p:sldId id="285" r:id="rId5"/>
    <p:sldId id="289" r:id="rId6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834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810" y="0"/>
            <a:ext cx="2946833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239"/>
            <a:ext cx="2946834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810" y="9431239"/>
            <a:ext cx="2946833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29" tIns="46365" rIns="92729" bIns="46365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D247EBC-5BCB-49EF-8A7D-A5D1DC27B6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595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FDED2-F816-4FC2-A239-1AD1BC92BD7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DEAD7-62B6-44B6-9073-EA449BE6339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7A5B4-BDDF-45CA-988E-0B7217685B3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3CC1F-8B7D-4A60-B1D1-A7948B54411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0942A-DE7D-4442-A0EA-2FEDFB9F210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73BE7-680E-4ACB-85E6-BEACD1730276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CCBEC-FEFE-499D-BA36-F2609546441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34BDB-C61A-43E2-8040-74D1AF548BD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A53AD-C865-492A-AE0E-E3C5B004122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85AC0-2BE6-495C-9A87-4D252F64389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C7AF5-82DB-4028-98C7-22CECAC37BD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DF1B80-F5B8-4321-A7CA-312A33A518A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836712"/>
            <a:ext cx="7848600" cy="2448272"/>
          </a:xfrm>
        </p:spPr>
        <p:txBody>
          <a:bodyPr/>
          <a:lstStyle/>
          <a:p>
            <a:pPr eaLnBrk="1" hangingPunct="1"/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/>
              <a:t/>
            </a:r>
            <a:br>
              <a:rPr lang="en-AU" sz="4000" b="1" dirty="0"/>
            </a:br>
            <a:r>
              <a:rPr lang="en-AU" sz="4000" b="1" dirty="0" smtClean="0"/>
              <a:t>ethics &amp; Information systems</a:t>
            </a:r>
            <a:endParaRPr lang="en-A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What are ethics?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Ethics are the principles of right or wrong that are accepted by an individual or social group.</a:t>
            </a:r>
            <a:endParaRPr lang="en-AU" sz="4000" dirty="0" smtClean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Ethical behaviour often guides policymakers in an organisation.</a:t>
            </a: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This dictates how the organisation will act in certain circumstances.</a:t>
            </a:r>
            <a:endParaRPr lang="en-A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0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Ethical dilemmas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An ethical dilemma occurs when there is a choice between two opinions of equal desirability.</a:t>
            </a:r>
            <a:endParaRPr lang="en-AU" sz="3200" dirty="0">
              <a:solidFill>
                <a:schemeClr val="tx2"/>
              </a:solidFill>
            </a:endParaRPr>
          </a:p>
          <a:p>
            <a:pPr marL="274638" lvl="1" indent="-274638">
              <a:spcAft>
                <a:spcPts val="2400"/>
              </a:spcAft>
              <a:buFont typeface="Arial" charset="0"/>
              <a:buChar char="•"/>
            </a:pPr>
            <a:r>
              <a:rPr lang="en-AU" sz="3200" dirty="0" smtClean="0">
                <a:solidFill>
                  <a:schemeClr val="tx2"/>
                </a:solidFill>
              </a:rPr>
              <a:t>Examples could include:</a:t>
            </a:r>
          </a:p>
          <a:p>
            <a:pPr marL="906463" lvl="1" indent="-457200"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en-AU" sz="3200" dirty="0">
                <a:solidFill>
                  <a:schemeClr val="tx2"/>
                </a:solidFill>
              </a:rPr>
              <a:t>f</a:t>
            </a:r>
            <a:r>
              <a:rPr lang="en-AU" sz="3200" dirty="0" smtClean="0">
                <a:solidFill>
                  <a:schemeClr val="tx2"/>
                </a:solidFill>
              </a:rPr>
              <a:t>reedom of expression v censorship</a:t>
            </a:r>
          </a:p>
          <a:p>
            <a:pPr marL="906463" lvl="1" indent="-457200"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en-AU" sz="3200" dirty="0">
                <a:solidFill>
                  <a:schemeClr val="tx2"/>
                </a:solidFill>
              </a:rPr>
              <a:t>p</a:t>
            </a:r>
            <a:r>
              <a:rPr lang="en-AU" sz="3200" dirty="0" smtClean="0">
                <a:solidFill>
                  <a:schemeClr val="tx2"/>
                </a:solidFill>
              </a:rPr>
              <a:t>rivacy v public safety</a:t>
            </a:r>
          </a:p>
          <a:p>
            <a:pPr marL="906463" lvl="1" indent="-457200">
              <a:spcAft>
                <a:spcPts val="2400"/>
              </a:spcAft>
              <a:buFont typeface="Wingdings" panose="05000000000000000000" pitchFamily="2" charset="2"/>
              <a:buChar char="ü"/>
            </a:pPr>
            <a:r>
              <a:rPr lang="en-AU" sz="3200" dirty="0">
                <a:solidFill>
                  <a:schemeClr val="tx2"/>
                </a:solidFill>
              </a:rPr>
              <a:t>e</a:t>
            </a:r>
            <a:r>
              <a:rPr lang="en-AU" sz="3200" dirty="0" smtClean="0">
                <a:solidFill>
                  <a:schemeClr val="tx2"/>
                </a:solidFill>
              </a:rPr>
              <a:t>mployee monitoring v productivity</a:t>
            </a:r>
            <a:endParaRPr lang="en-AU" sz="3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5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Overcoming ethical dilemmas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196752"/>
            <a:ext cx="850106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spcAft>
                <a:spcPts val="2400"/>
              </a:spcAft>
            </a:pPr>
            <a:r>
              <a:rPr lang="en-AU" sz="3600" dirty="0" smtClean="0">
                <a:solidFill>
                  <a:schemeClr val="tx2"/>
                </a:solidFill>
              </a:rPr>
              <a:t>In a workplace tensions over ethical issues can lead to </a:t>
            </a:r>
            <a:r>
              <a:rPr lang="en-AU" sz="3600" dirty="0" smtClean="0">
                <a:solidFill>
                  <a:schemeClr val="tx2"/>
                </a:solidFill>
              </a:rPr>
              <a:t>poor productivity.</a:t>
            </a:r>
          </a:p>
          <a:p>
            <a:pPr marL="0" lvl="1">
              <a:spcAft>
                <a:spcPts val="2400"/>
              </a:spcAft>
            </a:pPr>
            <a:r>
              <a:rPr lang="en-AU" sz="3600" dirty="0" smtClean="0">
                <a:solidFill>
                  <a:schemeClr val="tx2"/>
                </a:solidFill>
              </a:rPr>
              <a:t>Procedures to limit the effect include:</a:t>
            </a:r>
          </a:p>
          <a:p>
            <a:pPr marL="571500" lvl="1" indent="-5715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Ensure both employees &amp; employers are aware of their workplace responsibilities.</a:t>
            </a:r>
          </a:p>
          <a:p>
            <a:pPr marL="571500" lvl="1" indent="-5715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AU" sz="3600" dirty="0" smtClean="0">
                <a:solidFill>
                  <a:schemeClr val="tx2"/>
                </a:solidFill>
              </a:rPr>
              <a:t>Use of codes of conduct and computer-use policies.</a:t>
            </a:r>
            <a:endParaRPr lang="en-A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0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2176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Steps to solving ethical dilemmas</a:t>
            </a:r>
            <a:endParaRPr lang="en-AU" sz="4000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1500167"/>
            <a:ext cx="850106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Identify the problem</a:t>
            </a:r>
          </a:p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Identify the stakeholders</a:t>
            </a:r>
          </a:p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Identify possible consequences</a:t>
            </a:r>
          </a:p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Identify ethical standards</a:t>
            </a:r>
          </a:p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Evaluate options</a:t>
            </a:r>
          </a:p>
          <a:p>
            <a:pPr marL="742950" lvl="1" indent="-742950">
              <a:spcAft>
                <a:spcPts val="1200"/>
              </a:spcAft>
              <a:buFont typeface="+mj-lt"/>
              <a:buAutoNum type="arabicPeriod"/>
            </a:pPr>
            <a:r>
              <a:rPr lang="en-AU" sz="3600" dirty="0" smtClean="0">
                <a:solidFill>
                  <a:schemeClr val="tx2"/>
                </a:solidFill>
              </a:rPr>
              <a:t>Make a decision</a:t>
            </a:r>
            <a:endParaRPr lang="en-AU" sz="3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0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276</TotalTime>
  <Words>143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  ethics &amp; Information systems</vt:lpstr>
      <vt:lpstr>What are ethics?</vt:lpstr>
      <vt:lpstr>Ethical dilemmas</vt:lpstr>
      <vt:lpstr>Overcoming ethical dilemmas</vt:lpstr>
      <vt:lpstr>Steps to solving ethical dilemmas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Outcome 1, Spreadsheet software</dc:title>
  <dc:creator>Kelvin Baird</dc:creator>
  <cp:lastModifiedBy>Simon Peck</cp:lastModifiedBy>
  <cp:revision>37</cp:revision>
  <cp:lastPrinted>2016-06-29T00:41:45Z</cp:lastPrinted>
  <dcterms:created xsi:type="dcterms:W3CDTF">2007-06-20T21:24:28Z</dcterms:created>
  <dcterms:modified xsi:type="dcterms:W3CDTF">2016-06-29T23:59:06Z</dcterms:modified>
</cp:coreProperties>
</file>